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A690-DBAE-7548-A7DC-1E6A9CBE5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7E13D-EB63-9E40-BB98-75A69517C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09DD8-E1A7-F44E-B63C-4D712FBF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2F91D-6B24-2D44-8EB8-FCE476AD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7AB30-3AD9-4E49-AA7B-0EA4B7C5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4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EE8E-A167-7646-8D71-4F90F596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49DA7-6752-AE45-BC72-5E6DE4198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6238-E3EF-0144-8AAB-96775C1A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7DCC4-5767-E848-9EA3-617FB9FE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D778-825C-3440-95B2-8D426C8C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05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5BC0EB-74F0-C04A-A20A-9DC32E872A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86AAF-9D7E-7D42-8E0C-BB7A87556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3B37F-F6A2-F644-A55E-F1F609695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DC266-8F2F-9C43-8A1F-2068047B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CBF8B-7E28-E94B-852D-933CDF1C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66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560E-2663-9844-A981-533AA5CF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B625A-5340-0B43-80AA-A3099E6BC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E6941-87A2-6040-9438-2BDA05193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136B2-A260-F741-80E9-EC49055AA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E0061-0475-174A-B172-C67FDBA6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3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AA8B-6C82-704F-B729-EA91367F4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30B4D-9732-E244-923A-08110A06B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363A5-2383-C346-9F47-22EEED70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1ABEF-6C31-004D-B26F-07EEDF0B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DF5CC-7E5B-754A-89C9-77229956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DA9F-E6D6-9A44-9346-5A831B73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04BCC-CC6B-844F-B5F1-0C8D63021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91304-30DE-3B46-9189-BE6F7216A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0962B-6889-6147-B18A-4EAC3E1B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F865C-539C-8643-B62E-FB2EC35D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C2FB-E3D4-A04F-8D23-2E28D6C9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5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CAA1-FBC3-D24F-952C-EAB0DDFA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7C87-4C46-9041-ADA0-9FC4437DD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19D3E-AD04-B244-971B-E68F70F62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6E730-CB0C-F44D-BB6F-D70E2429C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88446-BE8F-1F41-8D38-9551DBDC3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CF3590-4C9A-204C-AA7F-0B3ABEE7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D1ADED-B7A5-9544-9488-AC9006E5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AB6ABE-599B-484F-9E1F-EA6AAEA2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1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077B-C1F5-5D4A-A45D-15877541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35E00-B790-5C48-A4D5-5D771A99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2288C-7DA4-D948-9C94-904DB68E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DBA62-2C38-1940-98B2-B8C2D99E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8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475584-BED9-414A-BB8F-C415AA4E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2D202-1FEE-5448-82DA-C9D1523CD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4442F-6AD1-3647-988A-3DFA805E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4925-F082-BD43-AB42-411885B6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D257C-A8FA-6343-A504-6DBCF50BC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8CFA-F088-ED41-9661-E8646C6A7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C61BA-3052-8F4A-919C-B642CA4AD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CCC43-4760-8D44-867F-92C7FE1E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7072E-3D9B-2F4E-8CB5-CFBEE01B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9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099C-DD89-C941-A46B-A66A4D06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B08F07-60C7-EC40-9709-C9B6CCC03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410DA-FC88-C946-8B91-71015ED44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A6F3E-AB08-4B48-907F-AF16E7CE7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3A9E5-8C11-DA4F-88B3-92BB204B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20030-33F5-0D4A-AB02-BC6A9B17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9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F5A5D8-7BCB-074F-A189-AB5303DC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F85C0-7868-B94E-A966-928ED1BBE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70F16-20F7-1340-AD2E-A6E6C6EED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53E77-AEC1-394C-BCFC-4B867FEEB5E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97FD4-DE87-204C-9EBC-BBA3C17E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B85F3-920F-1549-8E58-15D2C3083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2EC27-F1CD-E54A-B51D-C184B05F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5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B9F2-288B-554F-935A-545887827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E451D-35C2-1A44-B622-D71D71550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994C23-A82E-A842-A5A3-EF7DAB7C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9" y="719666"/>
            <a:ext cx="9929812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4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96FF-E172-A440-BB14-D328FA0C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05DEE2A-3201-A344-A3BF-F364BF477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88406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D177478-97FB-4448-BB76-00D3A7718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64" y="1123156"/>
            <a:ext cx="8115830" cy="4351338"/>
          </a:xfrm>
        </p:spPr>
      </p:pic>
    </p:spTree>
    <p:extLst>
      <p:ext uri="{BB962C8B-B14F-4D97-AF65-F5344CB8AC3E}">
        <p14:creationId xmlns:p14="http://schemas.microsoft.com/office/powerpoint/2010/main" val="167136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EAE20CE-5860-D442-AC77-07C229777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51" y="1027906"/>
            <a:ext cx="10080361" cy="4351338"/>
          </a:xfrm>
        </p:spPr>
      </p:pic>
    </p:spTree>
    <p:extLst>
      <p:ext uri="{BB962C8B-B14F-4D97-AF65-F5344CB8AC3E}">
        <p14:creationId xmlns:p14="http://schemas.microsoft.com/office/powerpoint/2010/main" val="2563867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8590-A2CA-8D41-A909-9A7A3A58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D1F41B-39EA-2D47-A7CB-9ECD0DE73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9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230203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469D-3554-C84B-8468-2C8F44BE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150BE2C-481E-A54A-BEAB-E7011A279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6688"/>
            <a:ext cx="10722768" cy="6010275"/>
          </a:xfrm>
        </p:spPr>
      </p:pic>
    </p:spTree>
    <p:extLst>
      <p:ext uri="{BB962C8B-B14F-4D97-AF65-F5344CB8AC3E}">
        <p14:creationId xmlns:p14="http://schemas.microsoft.com/office/powerpoint/2010/main" val="31330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1290-E833-D645-93B8-DC303134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B86C154-63AA-BD46-B65D-20C17F1C1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7" y="255764"/>
            <a:ext cx="8228541" cy="6032500"/>
          </a:xfrm>
        </p:spPr>
      </p:pic>
    </p:spTree>
    <p:extLst>
      <p:ext uri="{BB962C8B-B14F-4D97-AF65-F5344CB8AC3E}">
        <p14:creationId xmlns:p14="http://schemas.microsoft.com/office/powerpoint/2010/main" val="309557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726C-40C3-AC42-9F33-F8AB9B8E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5B4FB2-8AD4-D14B-A647-7F08FE7EB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55" y="122639"/>
            <a:ext cx="8257724" cy="6054324"/>
          </a:xfrm>
        </p:spPr>
      </p:pic>
    </p:spTree>
    <p:extLst>
      <p:ext uri="{BB962C8B-B14F-4D97-AF65-F5344CB8AC3E}">
        <p14:creationId xmlns:p14="http://schemas.microsoft.com/office/powerpoint/2010/main" val="125429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6507-3154-E04E-A06D-32DE9157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8B3826-0C87-704A-B197-C303186FF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365125"/>
            <a:ext cx="10965656" cy="5811838"/>
          </a:xfrm>
        </p:spPr>
      </p:pic>
    </p:spTree>
    <p:extLst>
      <p:ext uri="{BB962C8B-B14F-4D97-AF65-F5344CB8AC3E}">
        <p14:creationId xmlns:p14="http://schemas.microsoft.com/office/powerpoint/2010/main" val="3937115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aasthajain075@gmail.com</dc:creator>
  <cp:lastModifiedBy>aasthajain075@gmail.com</cp:lastModifiedBy>
  <cp:revision>2</cp:revision>
  <dcterms:created xsi:type="dcterms:W3CDTF">2020-05-01T06:51:29Z</dcterms:created>
  <dcterms:modified xsi:type="dcterms:W3CDTF">2020-05-01T07:05:06Z</dcterms:modified>
</cp:coreProperties>
</file>